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</p:sldIdLst>
  <p:sldSz cx="30275213" cy="42803763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25" d="100"/>
          <a:sy n="25" d="100"/>
        </p:scale>
        <p:origin x="-426" y="2694"/>
      </p:cViewPr>
      <p:guideLst>
        <p:guide orient="horz" pos="13481"/>
        <p:guide pos="95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Grafik 36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4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3"/>
          <p:cNvPicPr/>
          <p:nvPr/>
        </p:nvPicPr>
        <p:blipFill>
          <a:blip r:embed="rId14"/>
          <a:stretch/>
        </p:blipFill>
        <p:spPr>
          <a:xfrm>
            <a:off x="0" y="0"/>
            <a:ext cx="30299400" cy="12875040"/>
          </a:xfrm>
          <a:prstGeom prst="rect">
            <a:avLst/>
          </a:prstGeom>
          <a:ln w="9360">
            <a:noFill/>
          </a:ln>
        </p:spPr>
      </p:pic>
      <p:sp>
        <p:nvSpPr>
          <p:cNvPr id="6" name="CustomShape 1"/>
          <p:cNvSpPr/>
          <p:nvPr/>
        </p:nvSpPr>
        <p:spPr>
          <a:xfrm>
            <a:off x="36245880" y="14901840"/>
            <a:ext cx="913320" cy="91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2519280" y="9129600"/>
            <a:ext cx="13768920" cy="89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Geneva"/>
              </a:rPr>
              <a:t>Albert-Ludwigs-Universität Freiburg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ildplatzhalter 6" descr="suit.jpg"/>
          <p:cNvPicPr>
            <a:picLocks noChangeAspect="1"/>
          </p:cNvPicPr>
          <p:nvPr/>
        </p:nvPicPr>
        <p:blipFill>
          <a:blip r:embed="rId2">
            <a:lum bright="70000" contrast="-80000"/>
          </a:blip>
          <a:srcRect t="1272" b="1272"/>
          <a:stretch>
            <a:fillRect/>
          </a:stretch>
        </p:blipFill>
        <p:spPr>
          <a:xfrm>
            <a:off x="0" y="10312400"/>
            <a:ext cx="25004713" cy="32491363"/>
          </a:xfrm>
          <a:prstGeom prst="rect">
            <a:avLst/>
          </a:prstGeom>
        </p:spPr>
      </p:pic>
      <p:sp>
        <p:nvSpPr>
          <p:cNvPr id="40" name="CustomShape 1"/>
          <p:cNvSpPr/>
          <p:nvPr/>
        </p:nvSpPr>
        <p:spPr>
          <a:xfrm>
            <a:off x="2517840" y="1714680"/>
            <a:ext cx="18326520" cy="566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de-DE" sz="16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Geneva"/>
              </a:rPr>
              <a:t>Smart dancing suit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921444" y="10900495"/>
            <a:ext cx="15034136" cy="31146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>
              <a:lnSpc>
                <a:spcPct val="100000"/>
              </a:lnSpc>
            </a:pPr>
            <a:r>
              <a:rPr lang="de-DE" sz="5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Making </a:t>
            </a:r>
            <a:r>
              <a:rPr lang="de-DE" sz="5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music</a:t>
            </a:r>
            <a:r>
              <a:rPr lang="de-DE" sz="5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de-DE" sz="5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visible</a:t>
            </a:r>
            <a:endParaRPr lang="de-DE" sz="5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sound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of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environment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is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measured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by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a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microphone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LEDs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react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to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environment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sound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Intelligent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music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recognition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by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applying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fourier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transform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to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sound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measurements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Displaying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of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music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spectrum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on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chest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/>
            <a:r>
              <a:rPr lang="de-DE" sz="5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Creating</a:t>
            </a:r>
            <a:r>
              <a:rPr lang="de-DE" sz="5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an </a:t>
            </a:r>
            <a:r>
              <a:rPr lang="de-DE" sz="5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audiovisual</a:t>
            </a:r>
            <a:r>
              <a:rPr lang="de-DE" sz="5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de-DE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performance</a:t>
            </a:r>
            <a:endParaRPr lang="de-DE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LEDs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change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their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colors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and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blinking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patterns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according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to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music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and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movements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of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wearer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Suit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behavior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can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be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configured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 via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android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app</a:t>
            </a:r>
            <a:endParaRPr lang="de-DE" sz="36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ea typeface="Geneva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Generating an LED-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choreography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 on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the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fly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ea typeface="Geneva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343080" indent="-342000"/>
            <a:r>
              <a:rPr lang="de-DE" sz="5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Reacting</a:t>
            </a:r>
            <a:r>
              <a:rPr lang="de-DE" sz="5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de-DE" sz="5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to</a:t>
            </a:r>
            <a:r>
              <a:rPr lang="de-DE" sz="5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de-DE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movements</a:t>
            </a:r>
            <a:endParaRPr lang="de-DE" sz="5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Body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movements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are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detected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by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IMUs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mounted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on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hands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and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feet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 IMUs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perform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6-axis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sensor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fusion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LEDs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react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to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movements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measured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by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IMUs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/>
            <a:r>
              <a:rPr lang="de-DE" sz="5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TODO: </a:t>
            </a:r>
            <a:r>
              <a:rPr lang="de-DE" sz="5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fancy</a:t>
            </a:r>
            <a:r>
              <a:rPr lang="de-DE" sz="5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title</a:t>
            </a:r>
            <a:endParaRPr lang="de-DE" sz="5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</a:pP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Arduino-compatible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custom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sensor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board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hardware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Yaw,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pitch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, roll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and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3-axis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acceleration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data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of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each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body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part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gets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sent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to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mainboard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over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an RS485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master-slave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bus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STM32F4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discovery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board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with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breadboard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shield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as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mainboard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Individually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addressable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WS2812 RGB LEDs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Sound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detection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with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adafruit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MAX9814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microphone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module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Communication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with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android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app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via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bluetooth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00000"/>
              </a:lnSpc>
            </a:pP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TODO: Add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some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information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about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bluetooth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communication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and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app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/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2" name="CustomShape 3"/>
          <p:cNvSpPr/>
          <p:nvPr/>
        </p:nvSpPr>
        <p:spPr>
          <a:xfrm>
            <a:off x="850006" y="31903267"/>
            <a:ext cx="16224840" cy="13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 algn="ctr">
              <a:lnSpc>
                <a:spcPct val="100000"/>
              </a:lnSpc>
            </a:pPr>
            <a:r>
              <a:rPr lang="de-DE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Schematc</a:t>
            </a:r>
            <a:r>
              <a:rPr lang="de-DE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de-DE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setup</a:t>
            </a:r>
            <a:r>
              <a:rPr lang="de-DE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de-DE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of</a:t>
            </a:r>
            <a:r>
              <a:rPr lang="de-DE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system</a:t>
            </a:r>
            <a:endParaRPr lang="de-DE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" name="Grafik 7"/>
          <p:cNvPicPr/>
          <p:nvPr/>
        </p:nvPicPr>
        <p:blipFill>
          <a:blip r:embed="rId3"/>
          <a:stretch/>
        </p:blipFill>
        <p:spPr>
          <a:xfrm>
            <a:off x="707130" y="24616591"/>
            <a:ext cx="16224840" cy="7068600"/>
          </a:xfrm>
          <a:prstGeom prst="rect">
            <a:avLst/>
          </a:prstGeom>
          <a:ln>
            <a:noFill/>
          </a:ln>
        </p:spPr>
      </p:pic>
      <p:sp>
        <p:nvSpPr>
          <p:cNvPr id="49" name="CustomShape 9"/>
          <p:cNvSpPr/>
          <p:nvPr/>
        </p:nvSpPr>
        <p:spPr>
          <a:xfrm>
            <a:off x="18352316" y="32189019"/>
            <a:ext cx="5880240" cy="250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 algn="ctr">
              <a:lnSpc>
                <a:spcPct val="100000"/>
              </a:lnSpc>
            </a:pPr>
            <a:r>
              <a:rPr lang="de-DE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Sensor </a:t>
            </a:r>
            <a:r>
              <a:rPr lang="de-DE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board</a:t>
            </a:r>
            <a:endParaRPr lang="de-DE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" name="Grafik 19"/>
          <p:cNvPicPr/>
          <p:nvPr/>
        </p:nvPicPr>
        <p:blipFill>
          <a:blip r:embed="rId4"/>
          <a:stretch/>
        </p:blipFill>
        <p:spPr>
          <a:xfrm>
            <a:off x="16852118" y="10971933"/>
            <a:ext cx="7533808" cy="10816195"/>
          </a:xfrm>
          <a:prstGeom prst="rect">
            <a:avLst/>
          </a:prstGeom>
          <a:ln>
            <a:noFill/>
          </a:ln>
        </p:spPr>
      </p:pic>
      <p:sp>
        <p:nvSpPr>
          <p:cNvPr id="53" name="CustomShape 12"/>
          <p:cNvSpPr/>
          <p:nvPr/>
        </p:nvSpPr>
        <p:spPr>
          <a:xfrm>
            <a:off x="16780680" y="21973385"/>
            <a:ext cx="7572428" cy="250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 algn="ctr">
              <a:lnSpc>
                <a:spcPct val="100000"/>
              </a:lnSpc>
            </a:pPr>
            <a:r>
              <a:rPr lang="de-DE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TODO: </a:t>
            </a:r>
            <a:r>
              <a:rPr lang="de-DE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nice</a:t>
            </a:r>
            <a:r>
              <a:rPr lang="de-DE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de-DE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picture</a:t>
            </a:r>
            <a:r>
              <a:rPr lang="de-DE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title (</a:t>
            </a:r>
            <a:r>
              <a:rPr lang="de-DE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</a:t>
            </a:r>
            <a:r>
              <a:rPr lang="de-DE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 </a:t>
            </a:r>
            <a:r>
              <a:rPr lang="de-DE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nice</a:t>
            </a:r>
            <a:r>
              <a:rPr lang="de-DE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de-DE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picture</a:t>
            </a:r>
            <a:r>
              <a:rPr lang="de-DE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de-DE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Grafik 5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6975217" y="24993558"/>
            <a:ext cx="8643998" cy="5604048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120000" rev="0"/>
            </a:camera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smartDancingSuitPoster</Template>
  <TotalTime>0</TotalTime>
  <Words>191</Words>
  <Application>LibreOffice/5.1.6.2$Linux_X86_64 LibreOffice_project/10m0$Build-2</Application>
  <PresentationFormat>Benutzerdefiniert</PresentationFormat>
  <Paragraphs>49</Paragraphs>
  <Slides>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2" baseType="lpstr">
      <vt:lpstr>Office Theme</vt:lpstr>
      <vt:lpstr>Folie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kekse</dc:creator>
  <dc:description/>
  <cp:lastModifiedBy>kekse</cp:lastModifiedBy>
  <cp:revision>32</cp:revision>
  <cp:lastPrinted>2009-07-17T10:14:46Z</cp:lastPrinted>
  <dcterms:created xsi:type="dcterms:W3CDTF">2017-07-23T16:33:04Z</dcterms:created>
  <dcterms:modified xsi:type="dcterms:W3CDTF">2017-07-28T16:29:36Z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</vt:i4>
  </property>
</Properties>
</file>